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0367963" cy="129921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202D"/>
    <a:srgbClr val="E0235E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5179"/>
  </p:normalViewPr>
  <p:slideViewPr>
    <p:cSldViewPr snapToGrid="0" snapToObjects="1">
      <p:cViewPr varScale="1">
        <p:scale>
          <a:sx n="50" d="100"/>
          <a:sy n="50" d="100"/>
        </p:scale>
        <p:origin x="30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13-12-25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" y="6316777"/>
            <a:ext cx="10367961" cy="6675326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2798" y="691717"/>
            <a:ext cx="8942368" cy="25112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798" y="3458545"/>
            <a:ext cx="8942368" cy="824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2797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13-12-25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4388" y="12041756"/>
            <a:ext cx="3499188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22374" y="12041756"/>
            <a:ext cx="2332792" cy="6917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036811" rtl="0" eaLnBrk="1" latinLnBrk="0" hangingPunct="1">
        <a:lnSpc>
          <a:spcPct val="90000"/>
        </a:lnSpc>
        <a:spcBef>
          <a:spcPct val="0"/>
        </a:spcBef>
        <a:buNone/>
        <a:defRPr sz="49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204" indent="-259204" algn="l" defTabSz="1036811" rtl="0" eaLnBrk="1" latinLnBrk="0" hangingPunct="1">
        <a:lnSpc>
          <a:spcPct val="90000"/>
        </a:lnSpc>
        <a:spcBef>
          <a:spcPts val="1134"/>
        </a:spcBef>
        <a:buFont typeface="Arial" panose="020B0604020202020204" pitchFamily="34" charset="0"/>
        <a:buChar char="•"/>
        <a:defRPr sz="3175" kern="1200">
          <a:solidFill>
            <a:schemeClr val="tx1"/>
          </a:solidFill>
          <a:latin typeface="+mn-lt"/>
          <a:ea typeface="+mn-ea"/>
          <a:cs typeface="+mn-cs"/>
        </a:defRPr>
      </a:lvl1pPr>
      <a:lvl2pPr marL="777609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6014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81442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332825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851230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36963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888041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406446" indent="-259204" algn="l" defTabSz="1036811" rtl="0" eaLnBrk="1" latinLnBrk="0" hangingPunct="1">
        <a:lnSpc>
          <a:spcPct val="90000"/>
        </a:lnSpc>
        <a:spcBef>
          <a:spcPts val="566"/>
        </a:spcBef>
        <a:buFont typeface="Arial" panose="020B0604020202020204" pitchFamily="34" charset="0"/>
        <a:buChar char="•"/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1pPr>
      <a:lvl2pPr marL="51840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103681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3pPr>
      <a:lvl4pPr marL="1555216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4pPr>
      <a:lvl5pPr marL="2073621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5pPr>
      <a:lvl6pPr marL="2592027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6pPr>
      <a:lvl7pPr marL="3110432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7pPr>
      <a:lvl8pPr marL="3628839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8pPr>
      <a:lvl9pPr marL="4147245" algn="l" defTabSz="1036811" rtl="0" eaLnBrk="1" latinLnBrk="0" hangingPunct="1">
        <a:defRPr sz="204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B9D9950B-BA48-924F-962C-757D8F2D815B}"/>
              </a:ext>
            </a:extLst>
          </p:cNvPr>
          <p:cNvSpPr/>
          <p:nvPr/>
        </p:nvSpPr>
        <p:spPr>
          <a:xfrm>
            <a:off x="0" y="0"/>
            <a:ext cx="10367963" cy="12992100"/>
          </a:xfrm>
          <a:prstGeom prst="rect">
            <a:avLst/>
          </a:prstGeom>
          <a:solidFill>
            <a:srgbClr val="C59D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430690EA-20F2-1449-9209-88B6C7D4C30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743517"/>
            <a:ext cx="10367963" cy="302398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3F665941-59E1-FB47-ABAF-80E9D27EA2D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0" y="9082602"/>
            <a:ext cx="10367963" cy="302398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935966" y="2990221"/>
            <a:ext cx="4599977" cy="1569660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48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48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7179" y="0"/>
            <a:ext cx="3133605" cy="276017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539" y="12500950"/>
            <a:ext cx="9462885" cy="249846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837453" y="9451898"/>
            <a:ext cx="5472373" cy="461665"/>
          </a:xfrm>
          <a:prstGeom prst="rect">
            <a:avLst/>
          </a:prstGeom>
          <a:solidFill>
            <a:srgbClr val="F6EADD"/>
          </a:solidFill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24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24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24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935966" y="4540970"/>
            <a:ext cx="5138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 </a:t>
            </a:r>
            <a:r>
              <a:rPr lang="es-CL" sz="24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935966" y="2586399"/>
            <a:ext cx="2072615" cy="369332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837453" y="9980436"/>
            <a:ext cx="4828561" cy="400110"/>
          </a:xfrm>
          <a:prstGeom prst="rect">
            <a:avLst/>
          </a:prstGeom>
          <a:solidFill>
            <a:srgbClr val="E0235E"/>
          </a:solidFill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003065" y="5151570"/>
            <a:ext cx="2269623" cy="276784"/>
            <a:chOff x="3023231" y="4960757"/>
            <a:chExt cx="2706760" cy="330094"/>
          </a:xfrm>
          <a:solidFill>
            <a:srgbClr val="F6EADD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837453" y="5595041"/>
            <a:ext cx="59133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837453" y="7479962"/>
            <a:ext cx="62745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EF012727-6EA2-3B47-AB90-28E22AE00F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3283" y="1104977"/>
            <a:ext cx="1767970" cy="2202716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1D6D5E2B-4A81-7841-9EF6-9631FFAF03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79396" y="3620800"/>
            <a:ext cx="1767969" cy="2057801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0DD1960F-F891-DA47-BEE8-E46F1438B3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3283" y="9721729"/>
            <a:ext cx="1782461" cy="2260682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7C693A36-7089-9C46-BB13-67C7CA4F4E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9396" y="7147312"/>
            <a:ext cx="1767969" cy="176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>
            <a:extLst>
              <a:ext uri="{FF2B5EF4-FFF2-40B4-BE49-F238E27FC236}">
                <a16:creationId xmlns:a16="http://schemas.microsoft.com/office/drawing/2014/main" id="{A17C4205-F128-324A-9917-B1BC08F02424}"/>
              </a:ext>
            </a:extLst>
          </p:cNvPr>
          <p:cNvSpPr/>
          <p:nvPr/>
        </p:nvSpPr>
        <p:spPr>
          <a:xfrm>
            <a:off x="2405216" y="11557757"/>
            <a:ext cx="62206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   </a:t>
            </a:r>
            <a:r>
              <a:rPr lang="es-CL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www.cultura.gob.cl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5467648-DC67-D144-A918-BD70FBC65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73"/>
            <a:ext cx="10367963" cy="12959954"/>
          </a:xfrm>
          <a:prstGeom prst="rect">
            <a:avLst/>
          </a:prstGeom>
          <a:solidFill>
            <a:srgbClr val="C59DF6"/>
          </a:solidFill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223F84B1-39E7-1642-9764-B6EE144D146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743517"/>
            <a:ext cx="10367963" cy="3023989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FB32006-64D2-A64D-AE2E-E553212E3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4360" y="5430428"/>
            <a:ext cx="6299243" cy="2131244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2539" y="12500950"/>
            <a:ext cx="9462885" cy="249846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7179" y="0"/>
            <a:ext cx="3133605" cy="276017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F6FEBA06-8150-304F-9CA7-63B76D8FDAF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9082602"/>
            <a:ext cx="10367963" cy="302398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1E5575DF-31C8-7E47-AAFB-CB9271A988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73283" y="1104977"/>
            <a:ext cx="1767970" cy="2202716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8A9D3D0D-0361-784F-A812-A3E05672F1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9396" y="3620800"/>
            <a:ext cx="1767969" cy="2057801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99424EF9-4365-C04C-9D79-5D8D51ED37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73283" y="9721729"/>
            <a:ext cx="1782461" cy="2260682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3BAAC44F-DE8F-8A47-A7E1-7FCEA55F3D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79396" y="7147312"/>
            <a:ext cx="1767969" cy="176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710</TotalTime>
  <Words>59</Words>
  <Application>Microsoft Macintosh PowerPoint</Application>
  <PresentationFormat>Personalizado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35</cp:revision>
  <dcterms:created xsi:type="dcterms:W3CDTF">2024-09-30T18:42:26Z</dcterms:created>
  <dcterms:modified xsi:type="dcterms:W3CDTF">2025-12-13T22:48:57Z</dcterms:modified>
</cp:coreProperties>
</file>